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1"/>
  </p:notesMasterIdLst>
  <p:handoutMasterIdLst>
    <p:handoutMasterId r:id="rId52"/>
  </p:handoutMasterIdLst>
  <p:sldIdLst>
    <p:sldId id="321" r:id="rId2"/>
    <p:sldId id="535" r:id="rId3"/>
    <p:sldId id="550" r:id="rId4"/>
    <p:sldId id="551" r:id="rId5"/>
    <p:sldId id="552" r:id="rId6"/>
    <p:sldId id="553"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433" r:id="rId31"/>
    <p:sldId id="547" r:id="rId32"/>
    <p:sldId id="509" r:id="rId33"/>
    <p:sldId id="457" r:id="rId34"/>
    <p:sldId id="521" r:id="rId35"/>
    <p:sldId id="522" r:id="rId36"/>
    <p:sldId id="523" r:id="rId37"/>
    <p:sldId id="524" r:id="rId38"/>
    <p:sldId id="548" r:id="rId39"/>
    <p:sldId id="561" r:id="rId40"/>
    <p:sldId id="537" r:id="rId41"/>
    <p:sldId id="559" r:id="rId42"/>
    <p:sldId id="464" r:id="rId43"/>
    <p:sldId id="565" r:id="rId44"/>
    <p:sldId id="567" r:id="rId45"/>
    <p:sldId id="564" r:id="rId46"/>
    <p:sldId id="562" r:id="rId47"/>
    <p:sldId id="516" r:id="rId48"/>
    <p:sldId id="544" r:id="rId49"/>
    <p:sldId id="563"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53"/>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433"/>
            <p14:sldId id="547"/>
            <p14:sldId id="509"/>
            <p14:sldId id="457"/>
            <p14:sldId id="521"/>
            <p14:sldId id="522"/>
            <p14:sldId id="523"/>
            <p14:sldId id="524"/>
            <p14:sldId id="548"/>
            <p14:sldId id="561"/>
            <p14:sldId id="537"/>
            <p14:sldId id="559"/>
            <p14:sldId id="464"/>
            <p14:sldId id="565"/>
            <p14:sldId id="567"/>
            <p14:sldId id="564"/>
            <p14:sldId id="562"/>
            <p14:sldId id="516"/>
            <p14:sldId id="544"/>
            <p14:sldId id="5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C652"/>
    <a:srgbClr val="FFFFFF"/>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52" autoAdjust="0"/>
    <p:restoredTop sz="89723" autoAdjust="0"/>
  </p:normalViewPr>
  <p:slideViewPr>
    <p:cSldViewPr snapToGrid="0" snapToObjects="1">
      <p:cViewPr>
        <p:scale>
          <a:sx n="60" d="100"/>
          <a:sy n="60" d="100"/>
        </p:scale>
        <p:origin x="936" y="816"/>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emf"/><Relationship Id="rId3"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37</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39</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42</a:t>
            </a:fld>
            <a:endParaRPr lang="en-GB"/>
          </a:p>
        </p:txBody>
      </p:sp>
    </p:spTree>
    <p:extLst>
      <p:ext uri="{BB962C8B-B14F-4D97-AF65-F5344CB8AC3E}">
        <p14:creationId xmlns:p14="http://schemas.microsoft.com/office/powerpoint/2010/main" val="1836367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47</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32</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35</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25/01/2017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25/01/2017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package" Target="../embeddings/Microsoft_Word_Document1.docx"/><Relationship Id="rId5" Type="http://schemas.openxmlformats.org/officeDocument/2006/relationships/image" Target="../media/image3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39.emf"/><Relationship Id="rId6" Type="http://schemas.openxmlformats.org/officeDocument/2006/relationships/oleObject" Target="../embeddings/oleObject3.bin"/><Relationship Id="rId7" Type="http://schemas.openxmlformats.org/officeDocument/2006/relationships/image" Target="../media/image40.emf"/><Relationship Id="rId8" Type="http://schemas.openxmlformats.org/officeDocument/2006/relationships/oleObject" Target="../embeddings/oleObject4.bin"/><Relationship Id="rId9" Type="http://schemas.openxmlformats.org/officeDocument/2006/relationships/image" Target="../media/image4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25/01/2017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25/01/2017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55112504"/>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PPI;</a:t>
                      </a:r>
                      <a:r>
                        <a:rPr lang="en-GB" sz="1400" baseline="0" dirty="0" smtClean="0"/>
                        <a:t> complex networks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28707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31</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33</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34</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36</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37</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38</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94"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39</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40</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87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5449"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5450"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5451"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42</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23008600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44</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886492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6133438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a:t>
            </a:r>
            <a:r>
              <a:rPr lang="en-GB" dirty="0" smtClean="0"/>
              <a:t>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46</a:t>
            </a:fld>
            <a:endParaRPr lang="en-US"/>
          </a:p>
        </p:txBody>
      </p:sp>
    </p:spTree>
    <p:extLst>
      <p:ext uri="{BB962C8B-B14F-4D97-AF65-F5344CB8AC3E}">
        <p14:creationId xmlns:p14="http://schemas.microsoft.com/office/powerpoint/2010/main" val="1457757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48</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Tree>
    <p:extLst>
      <p:ext uri="{BB962C8B-B14F-4D97-AF65-F5344CB8AC3E}">
        <p14:creationId xmlns:p14="http://schemas.microsoft.com/office/powerpoint/2010/main" val="195437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7" y="1456691"/>
            <a:ext cx="4873707" cy="2308324"/>
          </a:xfrm>
          <a:prstGeom prst="rect">
            <a:avLst/>
          </a:prstGeom>
          <a:noFill/>
        </p:spPr>
        <p:txBody>
          <a:bodyPr wrap="square" rtlCol="0">
            <a:spAutoFit/>
          </a:bodyPr>
          <a:lstStyle/>
          <a:p>
            <a:pPr marL="285750" indent="-285750">
              <a:buFont typeface="Arial" charset="0"/>
              <a:buChar char="•"/>
            </a:pPr>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pPr marL="285750" indent="-285750">
              <a:buFont typeface="Arial" charset="0"/>
              <a:buChar char="•"/>
            </a:pPr>
            <a:endParaRPr lang="en-GB" sz="1600" dirty="0"/>
          </a:p>
          <a:p>
            <a:pPr marL="285750" indent="-285750">
              <a:buFont typeface="Arial" charset="0"/>
              <a:buChar char="•"/>
            </a:pPr>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950865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69"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585323"/>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pPr marL="342900" indent="-342900">
              <a:buAutoNum type="arabicPeriod"/>
            </a:pPr>
            <a:r>
              <a:rPr lang="is-IS" sz="1600" dirty="0" smtClean="0"/>
              <a:t>Least </a:t>
            </a:r>
            <a:r>
              <a:rPr lang="is-IS" sz="1600" dirty="0" smtClean="0"/>
              <a:t>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r>
              <a:rPr lang="is-IS" sz="1600" dirty="0" smtClean="0"/>
              <a:t>).</a:t>
            </a:r>
          </a:p>
          <a:p>
            <a:pPr marL="342900" indent="-342900">
              <a:buAutoNum type="arabicPeriod"/>
            </a:pPr>
            <a:endParaRPr lang="is-IS" sz="1600" dirty="0" smtClean="0"/>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926239"/>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32956</TotalTime>
  <Words>2966</Words>
  <Application>Microsoft Macintosh PowerPoint</Application>
  <PresentationFormat>On-screen Show (4:3)</PresentationFormat>
  <Paragraphs>583</Paragraphs>
  <Slides>49</Slides>
  <Notes>13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8"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References</vt:lpstr>
      <vt:lpstr>New section??</vt:lpstr>
      <vt:lpstr>PowerPoint Presentation</vt:lpstr>
      <vt:lpstr>Pathway, network assisted enrichment analysis</vt:lpstr>
      <vt:lpstr>PowerPoint Presentation</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469</cp:revision>
  <dcterms:created xsi:type="dcterms:W3CDTF">2013-03-16T21:23:41Z</dcterms:created>
  <dcterms:modified xsi:type="dcterms:W3CDTF">2017-01-25T21:30:01Z</dcterms:modified>
</cp:coreProperties>
</file>